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Vi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3780000"/>
            <a:ext cx="10080000" cy="189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36000" dir="16200000" rotWithShape="0">
              <a:srgbClr val="F491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36000" tIns="36000" rIns="36000" bIns="36000" anchor="ctr">
            <a:noAutofit/>
          </a:bodyPr>
          <a:p>
            <a:endParaRPr lang="el-GR" sz="2200" b="0" u="none" strike="noStrike">
              <a:solidFill>
                <a:srgbClr val="FFFFFF"/>
              </a:solidFill>
              <a:effectLst/>
              <a:uFillTx/>
              <a:latin typeface="Source Sans Pro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dt" idx="1"/>
          </p:nvPr>
        </p:nvSpPr>
        <p:spPr>
          <a:xfrm>
            <a:off x="450000" y="5130000"/>
            <a:ext cx="23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1pPr>
          </a:lstStyle>
          <a:p>
            <a:pPr indent="0" algn="l">
              <a:buNone/>
            </a:pPr>
            <a:r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&lt;date/time&gt;</a:t>
            </a:r>
            <a:r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ftr" idx="2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&lt;footer&gt;</a:t>
            </a:r>
            <a:r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sldNum" idx="3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1pPr>
          </a:lstStyle>
          <a:p>
            <a:pPr indent="0" algn="r">
              <a:buNone/>
            </a:pPr>
            <a:fld id="{FFE3F14B-4B8D-4BEA-A3A6-9CB8C9E4EA69}" type="slidenum"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&lt;number&gt;</a:t>
            </a:fld>
            <a:r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title"/>
          </p:nvPr>
        </p:nvSpPr>
        <p:spPr>
          <a:xfrm>
            <a:off x="450000" y="27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indent="0" algn="l">
              <a:buNone/>
              <a:defRPr lang="el-GR" sz="6000" b="0" u="none" strike="noStrike">
                <a:solidFill>
                  <a:srgbClr val="04617B"/>
                </a:solidFill>
                <a:effectLst/>
                <a:uFillTx/>
                <a:latin typeface="Source Sans Pro Light"/>
              </a:defRPr>
            </a:lvl1pPr>
          </a:lstStyle>
          <a:p>
            <a:pPr indent="0" algn="l">
              <a:buNone/>
            </a:pPr>
            <a:r>
              <a:rPr lang="el-GR" sz="6000" b="0" u="none" strike="noStrike">
                <a:solidFill>
                  <a:srgbClr val="04617B"/>
                </a:solidFill>
                <a:effectLst/>
                <a:uFillTx/>
                <a:latin typeface="Source Sans Pro Light"/>
              </a:rPr>
              <a:t>Click to edit the title text format</a:t>
            </a:r>
            <a:endParaRPr lang="el-GR" sz="6000" b="0" u="none" strike="noStrike">
              <a:solidFill>
                <a:srgbClr val="04617B"/>
              </a:solidFill>
              <a:effectLst/>
              <a:uFillTx/>
              <a:latin typeface="Source Sans Pro Light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450000" y="3870000"/>
            <a:ext cx="9000000" cy="11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>
            <a:lvl1pPr algn="l">
              <a:spcAft>
                <a:spcPts val="924"/>
              </a:spcAft>
              <a:buClr>
                <a:srgbClr val="F49100"/>
              </a:buClr>
              <a:buSzPct val="45000"/>
              <a:buFont typeface="Wingdings" charset="2"/>
              <a:buChar char=""/>
              <a:defRPr lang="el-GR" sz="21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1pPr>
            <a:lvl2pPr lvl="1" algn="l">
              <a:spcAft>
                <a:spcPts val="842"/>
              </a:spcAft>
              <a:buClr>
                <a:srgbClr val="F49100"/>
              </a:buClr>
              <a:buSzPct val="75000"/>
              <a:buFont typeface="Symbol" charset="2"/>
              <a:buChar char=""/>
              <a:defRPr lang="el-GR" sz="165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2pPr>
            <a:lvl3pPr lvl="2" algn="l">
              <a:spcAft>
                <a:spcPts val="635"/>
              </a:spcAft>
              <a:buClr>
                <a:srgbClr val="F49100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3pPr>
            <a:lvl4pPr lvl="3" algn="l">
              <a:spcAft>
                <a:spcPts val="422"/>
              </a:spcAft>
              <a:buClr>
                <a:srgbClr val="F49100"/>
              </a:buClr>
              <a:buSzPct val="75000"/>
              <a:buFont typeface="Symbol" charset="2"/>
              <a:buChar char=""/>
              <a:def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4pPr>
            <a:lvl5pPr lvl="4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5pPr>
            <a:lvl6pPr lvl="5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6pPr>
            <a:lvl7pPr lvl="6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7pPr>
          </a:lstStyle>
          <a:p>
            <a:pPr marL="432000" indent="-324000" algn="l">
              <a:spcAft>
                <a:spcPts val="924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l-GR" sz="21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Click to edit the outline text format</a:t>
            </a:r>
            <a:endParaRPr lang="el-GR" sz="21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864000" lvl="1" indent="-324000" algn="l">
              <a:spcAft>
                <a:spcPts val="842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el-GR" sz="165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Second Outline Level</a:t>
            </a:r>
            <a:endParaRPr lang="el-GR" sz="165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1296000" lvl="2" indent="-288000" algn="l">
              <a:spcAft>
                <a:spcPts val="635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Third Outline Level</a:t>
            </a:r>
            <a:endParaRPr lang="el-GR" sz="18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1728000" lvl="3" indent="-216000" algn="l">
              <a:spcAft>
                <a:spcPts val="422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Fourth Outline Level</a:t>
            </a:r>
            <a:endParaRPr lang="el-GR" sz="15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2160000" lvl="4" indent="-216000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Fifth Outline Level</a:t>
            </a:r>
            <a:endParaRPr lang="el-GR" sz="15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2592000" lvl="5" indent="-216000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Sixth Outline Level</a:t>
            </a:r>
            <a:endParaRPr lang="el-GR" sz="15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3024000" lvl="6" indent="-216000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Seventh Outline Level</a:t>
            </a:r>
            <a:endParaRPr lang="el-GR" sz="15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Vi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/>
          <p:nvPr/>
        </p:nvSpPr>
        <p:spPr>
          <a:xfrm>
            <a:off x="0" y="3780000"/>
            <a:ext cx="10080000" cy="189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36000" dir="16200000" rotWithShape="0">
              <a:srgbClr val="F491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36000" tIns="36000" rIns="36000" bIns="36000" anchor="ctr">
            <a:noAutofit/>
          </a:bodyPr>
          <a:p>
            <a:endParaRPr lang="el-GR" sz="2200" b="0" u="none" strike="noStrike">
              <a:solidFill>
                <a:srgbClr val="FFFFFF"/>
              </a:solidFill>
              <a:effectLst/>
              <a:uFillTx/>
              <a:latin typeface="Source Sans Pro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dt" idx="4"/>
          </p:nvPr>
        </p:nvSpPr>
        <p:spPr>
          <a:xfrm>
            <a:off x="450000" y="5130000"/>
            <a:ext cx="23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1pPr>
          </a:lstStyle>
          <a:p>
            <a:pPr indent="0" algn="l">
              <a:buNone/>
            </a:pPr>
            <a:r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&lt;date/time&gt;</a:t>
            </a:r>
            <a:r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ftr" idx="5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&lt;footer&gt;</a:t>
            </a:r>
            <a:r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sldNum" idx="6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  <a:noFill/>
          <a:ln w="0">
            <a:solidFill>
              <a:srgbClr val="808080"/>
            </a:solidFill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1pPr>
          </a:lstStyle>
          <a:p>
            <a:pPr indent="0" algn="r">
              <a:buNone/>
            </a:pPr>
            <a:fld id="{49688750-CDA6-4367-8DF3-94E6BD61E480}" type="slidenum"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&lt;number&gt;</a:t>
            </a:fld>
            <a:r>
              <a:rPr lang="el-GR" sz="24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title"/>
          </p:nvPr>
        </p:nvSpPr>
        <p:spPr>
          <a:xfrm>
            <a:off x="450000" y="27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indent="0" algn="l">
              <a:buNone/>
              <a:defRPr lang="el-GR" sz="6000" b="0" u="none" strike="noStrike">
                <a:solidFill>
                  <a:srgbClr val="04617B"/>
                </a:solidFill>
                <a:effectLst/>
                <a:uFillTx/>
                <a:latin typeface="Source Sans Pro Light"/>
              </a:defRPr>
            </a:lvl1pPr>
          </a:lstStyle>
          <a:p>
            <a:pPr indent="0" algn="l">
              <a:buNone/>
            </a:pPr>
            <a:r>
              <a:rPr lang="el-GR" sz="6000" b="0" u="none" strike="noStrike">
                <a:solidFill>
                  <a:srgbClr val="04617B"/>
                </a:solidFill>
                <a:effectLst/>
                <a:uFillTx/>
                <a:latin typeface="Source Sans Pro Light"/>
              </a:rPr>
              <a:t>Click to edit the title text format</a:t>
            </a:r>
            <a:endParaRPr lang="el-GR" sz="6000" b="0" u="none" strike="noStrike">
              <a:solidFill>
                <a:srgbClr val="04617B"/>
              </a:solidFill>
              <a:effectLst/>
              <a:uFillTx/>
              <a:latin typeface="Source Sans Pro Light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450000" y="3870000"/>
            <a:ext cx="9000000" cy="117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7500" lnSpcReduction="19999"/>
          </a:bodyPr>
          <a:lstStyle>
            <a:lvl1pPr algn="l">
              <a:spcAft>
                <a:spcPts val="924"/>
              </a:spcAft>
              <a:buClr>
                <a:srgbClr val="F49100"/>
              </a:buClr>
              <a:buSzPct val="45000"/>
              <a:buFont typeface="Wingdings" charset="2"/>
              <a:buChar char=""/>
              <a:defRPr lang="el-GR" sz="21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1pPr>
            <a:lvl2pPr lvl="1" algn="l">
              <a:spcAft>
                <a:spcPts val="842"/>
              </a:spcAft>
              <a:buClr>
                <a:srgbClr val="F49100"/>
              </a:buClr>
              <a:buSzPct val="75000"/>
              <a:buFont typeface="Symbol" charset="2"/>
              <a:buChar char=""/>
              <a:defRPr lang="el-GR" sz="165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2pPr>
            <a:lvl3pPr lvl="2" algn="l">
              <a:spcAft>
                <a:spcPts val="635"/>
              </a:spcAft>
              <a:buClr>
                <a:srgbClr val="F49100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3pPr>
            <a:lvl4pPr lvl="3" algn="l">
              <a:spcAft>
                <a:spcPts val="422"/>
              </a:spcAft>
              <a:buClr>
                <a:srgbClr val="F49100"/>
              </a:buClr>
              <a:buSzPct val="75000"/>
              <a:buFont typeface="Symbol" charset="2"/>
              <a:buChar char=""/>
              <a:def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4pPr>
            <a:lvl5pPr lvl="4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5pPr>
            <a:lvl6pPr lvl="5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6pPr>
            <a:lvl7pPr lvl="6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  <a:def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defRPr>
            </a:lvl7pPr>
          </a:lstStyle>
          <a:p>
            <a:pPr marL="432000" indent="-324000" algn="l">
              <a:spcAft>
                <a:spcPts val="924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l-GR" sz="21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Click to edit the outline text format</a:t>
            </a:r>
            <a:endParaRPr lang="el-GR" sz="21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864000" lvl="1" indent="-324000" algn="l">
              <a:spcAft>
                <a:spcPts val="842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el-GR" sz="165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Second Outline Level</a:t>
            </a:r>
            <a:endParaRPr lang="el-GR" sz="165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1296000" lvl="2" indent="-288000" algn="l">
              <a:spcAft>
                <a:spcPts val="635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Third Outline Level</a:t>
            </a:r>
            <a:endParaRPr lang="el-GR" sz="18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1728000" lvl="3" indent="-216000" algn="l">
              <a:spcAft>
                <a:spcPts val="422"/>
              </a:spcAft>
              <a:buClr>
                <a:srgbClr val="F49100"/>
              </a:buClr>
              <a:buSzPct val="75000"/>
              <a:buFont typeface="Symbol" charset="2"/>
              <a:buChar char=""/>
            </a:pPr>
            <a:r>
              <a: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Fourth Outline Level</a:t>
            </a:r>
            <a:endParaRPr lang="el-GR" sz="15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2160000" lvl="4" indent="-216000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Fifth Outline Level</a:t>
            </a:r>
            <a:endParaRPr lang="el-GR" sz="15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2592000" lvl="5" indent="-216000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Sixth Outline Level</a:t>
            </a:r>
            <a:endParaRPr lang="el-GR" sz="15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marL="3024000" lvl="6" indent="-216000" algn="l">
              <a:spcAft>
                <a:spcPts val="210"/>
              </a:spcAft>
              <a:buClr>
                <a:srgbClr val="F49100"/>
              </a:buClr>
              <a:buSzPct val="45000"/>
              <a:buFont typeface="Wingdings" charset="2"/>
              <a:buChar char=""/>
            </a:pPr>
            <a:r>
              <a:rPr lang="el-GR" sz="1500" b="0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Seventh Outline Level</a:t>
            </a:r>
            <a:endParaRPr lang="el-GR" sz="1500" b="0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Vivi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 flipV="1">
            <a:off x="0" y="0"/>
            <a:ext cx="10080000" cy="10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 rotWithShape="0">
              <a:srgbClr val="F491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36000" tIns="36000" rIns="36000" bIns="36000" anchor="ctr">
            <a:noAutofit/>
          </a:bodyPr>
          <a:p>
            <a:endParaRPr lang="el-GR" sz="2200" b="0" u="none" strike="noStrike">
              <a:solidFill>
                <a:srgbClr val="FFFFFF"/>
              </a:solidFill>
              <a:effectLst/>
              <a:uFillTx/>
              <a:latin typeface="Source Sans Pro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indent="0" algn="l">
              <a:buNone/>
              <a:defRPr lang="el-GR" sz="4500" b="0" u="none" strike="noStrike">
                <a:solidFill>
                  <a:srgbClr val="FFFFFF"/>
                </a:solidFill>
                <a:effectLst/>
                <a:uFillTx/>
                <a:latin typeface="Source Sans Pro Light"/>
              </a:defRPr>
            </a:lvl1pPr>
          </a:lstStyle>
          <a:p>
            <a:pPr indent="0" algn="l">
              <a:buNone/>
            </a:pPr>
            <a:r>
              <a:rPr lang="el-GR" sz="4500" b="0" u="none" strike="noStrike">
                <a:solidFill>
                  <a:srgbClr val="FFFFFF"/>
                </a:solidFill>
                <a:effectLst/>
                <a:uFillTx/>
                <a:latin typeface="Source Sans Pro Light"/>
              </a:rPr>
              <a:t>Click to edit the title text format</a:t>
            </a:r>
            <a:endParaRPr lang="el-GR" sz="4500" b="0" u="none" strike="noStrike">
              <a:solidFill>
                <a:srgbClr val="FFFFFF"/>
              </a:solidFill>
              <a:effectLst/>
              <a:uFillTx/>
              <a:latin typeface="Source Sans Pro Light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24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1pPr>
            <a:lvl2pPr lvl="1" algn="l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21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2pPr>
            <a:lvl3pPr lvl="2" algn="l">
              <a:spcAft>
                <a:spcPts val="635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3pPr>
            <a:lvl4pPr lvl="3" algn="l">
              <a:spcAft>
                <a:spcPts val="422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4pPr>
            <a:lvl5pPr lvl="4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5pPr>
            <a:lvl6pPr lvl="5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6pPr>
            <a:lvl7pPr lvl="6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7pPr>
          </a:lstStyle>
          <a:p>
            <a:pPr marL="432000" indent="-324000" algn="l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Click to edit the outline text format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864000" lvl="1" indent="-324000" algn="l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21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Second Outline Level</a:t>
            </a:r>
            <a:endParaRPr lang="el-GR" sz="21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1296000" lvl="2" indent="-288000" algn="l">
              <a:spcAft>
                <a:spcPts val="635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Third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1728000" lvl="3" indent="-216000" algn="l">
              <a:spcAft>
                <a:spcPts val="42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Fourth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2160000" lvl="4" indent="-216000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Fifth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2592000" lvl="5" indent="-216000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Sixth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3024000" lvl="6" indent="-216000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Seventh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0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defRPr>
            </a:lvl1pPr>
          </a:lstStyle>
          <a:p>
            <a:pPr indent="0" algn="l">
              <a:buNone/>
            </a:pP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&lt;date/time&gt;</a:t>
            </a: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484848"/>
              </a:solidFill>
              <a:effectLst/>
              <a:uFillTx/>
              <a:latin typeface="Source Sans Pro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ftr" idx="11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&lt;footer&gt;</a:t>
            </a: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484848"/>
              </a:solidFill>
              <a:effectLst/>
              <a:uFillTx/>
              <a:latin typeface="Source Sans Pro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 type="sldNum" idx="12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defRPr>
            </a:lvl1pPr>
          </a:lstStyle>
          <a:p>
            <a:pPr indent="0" algn="r">
              <a:buNone/>
            </a:pPr>
            <a:fld id="{8E10C4C0-926A-494B-A4D9-ED80AF353C98}" type="slidenum"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&lt;number&gt;</a:t>
            </a:fld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484848"/>
              </a:solidFill>
              <a:effectLst/>
              <a:uFillTx/>
              <a:latin typeface="Source Sans Pro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ivi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 flipV="1">
            <a:off x="0" y="0"/>
            <a:ext cx="10080000" cy="10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 rotWithShape="0">
              <a:srgbClr val="F491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36000" tIns="36000" rIns="36000" bIns="36000" anchor="ctr">
            <a:noAutofit/>
          </a:bodyPr>
          <a:p>
            <a:endParaRPr lang="el-GR" sz="2200" b="0" u="none" strike="noStrike">
              <a:solidFill>
                <a:srgbClr val="FFFFFF"/>
              </a:solidFill>
              <a:effectLst/>
              <a:uFillTx/>
              <a:latin typeface="Source Sans Pro"/>
            </a:endParaRPr>
          </a:p>
        </p:txBody>
      </p: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0000" y="9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lstStyle>
            <a:lvl1pPr indent="0" algn="l">
              <a:buNone/>
              <a:defRPr lang="el-GR" sz="4500" b="0" u="none" strike="noStrike">
                <a:solidFill>
                  <a:srgbClr val="FFFFFF"/>
                </a:solidFill>
                <a:effectLst/>
                <a:uFillTx/>
                <a:latin typeface="Source Sans Pro Light"/>
              </a:defRPr>
            </a:lvl1pPr>
          </a:lstStyle>
          <a:p>
            <a:pPr indent="0" algn="l">
              <a:buNone/>
            </a:pPr>
            <a:r>
              <a:rPr lang="el-GR" sz="4500" b="0" u="none" strike="noStrike">
                <a:solidFill>
                  <a:srgbClr val="FFFFFF"/>
                </a:solidFill>
                <a:effectLst/>
                <a:uFillTx/>
                <a:latin typeface="Source Sans Pro Light"/>
              </a:rPr>
              <a:t>Click to edit the title text format</a:t>
            </a:r>
            <a:endParaRPr lang="el-GR" sz="4500" b="0" u="none" strike="noStrike">
              <a:solidFill>
                <a:srgbClr val="FFFFFF"/>
              </a:solidFill>
              <a:effectLst/>
              <a:uFillTx/>
              <a:latin typeface="Source Sans Pro Light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5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24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1pPr>
            <a:lvl2pPr lvl="1" algn="l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21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2pPr>
            <a:lvl3pPr lvl="2" algn="l">
              <a:spcAft>
                <a:spcPts val="635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3pPr>
            <a:lvl4pPr lvl="3" algn="l">
              <a:spcAft>
                <a:spcPts val="422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4pPr>
            <a:lvl5pPr lvl="4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5pPr>
            <a:lvl6pPr lvl="5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6pPr>
            <a:lvl7pPr lvl="6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7pPr>
          </a:lstStyle>
          <a:p>
            <a:pPr marL="432000" indent="-324000" algn="l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Click to edit the outline text format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864000" lvl="1" indent="-324000" algn="l">
              <a:spcAft>
                <a:spcPts val="84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21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Second Outline Level</a:t>
            </a:r>
            <a:endParaRPr lang="el-GR" sz="21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1296000" lvl="2" indent="-288000" algn="l">
              <a:spcAft>
                <a:spcPts val="635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Third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1728000" lvl="3" indent="-216000" algn="l">
              <a:spcAft>
                <a:spcPts val="422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Fourth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2160000" lvl="4" indent="-216000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Fifth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2592000" lvl="5" indent="-216000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Sixth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3024000" lvl="6" indent="-216000" algn="l">
              <a:spcAft>
                <a:spcPts val="210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Seventh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7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defRPr>
            </a:lvl1pPr>
          </a:lstStyle>
          <a:p>
            <a:pPr indent="0" algn="l">
              <a:buNone/>
            </a:pP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&lt;date/time&gt;</a:t>
            </a: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484848"/>
              </a:solidFill>
              <a:effectLst/>
              <a:uFillTx/>
              <a:latin typeface="Source Sans Pro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8"/>
          </p:nvPr>
        </p:nvSpPr>
        <p:spPr>
          <a:xfrm>
            <a:off x="3420000" y="5130000"/>
            <a:ext cx="32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&lt;footer&gt;</a:t>
            </a: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484848"/>
              </a:solidFill>
              <a:effectLst/>
              <a:uFillTx/>
              <a:latin typeface="Source Sans Pro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sldNum" idx="9"/>
          </p:nvPr>
        </p:nvSpPr>
        <p:spPr>
          <a:xfrm>
            <a:off x="720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defRPr>
            </a:lvl1pPr>
          </a:lstStyle>
          <a:p>
            <a:pPr indent="0" algn="r">
              <a:buNone/>
            </a:pPr>
            <a:fld id="{E7FD6464-BFC5-4EFB-BC38-8F56DC09A337}" type="slidenum"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&lt;number&gt;</a:t>
            </a:fld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484848"/>
              </a:solidFill>
              <a:effectLst/>
              <a:uFillTx/>
              <a:latin typeface="Source Sans Pro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Vivi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"/>
          <p:cNvSpPr/>
          <p:nvPr/>
        </p:nvSpPr>
        <p:spPr>
          <a:xfrm flipV="1">
            <a:off x="0" y="0"/>
            <a:ext cx="10080000" cy="18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5400000" rotWithShape="0">
              <a:srgbClr val="F491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36000" tIns="36000" rIns="36000" bIns="36000" anchor="ctr">
            <a:noAutofit/>
          </a:bodyPr>
          <a:p>
            <a:endParaRPr lang="el-GR" sz="2200" b="0" u="none" strike="noStrike">
              <a:solidFill>
                <a:srgbClr val="FFFFFF"/>
              </a:solidFill>
              <a:effectLst/>
              <a:uFillTx/>
              <a:latin typeface="Source Sans Pro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>
            <a:lvl1pPr indent="0" algn="l">
              <a:buNone/>
              <a:defRPr lang="el-GR" sz="4500" b="0" u="none" strike="noStrike">
                <a:solidFill>
                  <a:srgbClr val="04617B"/>
                </a:solidFill>
                <a:effectLst/>
                <a:uFillTx/>
                <a:latin typeface="Source Sans Pro Light"/>
              </a:defRPr>
            </a:lvl1pPr>
          </a:lstStyle>
          <a:p>
            <a:pPr indent="0" algn="l">
              <a:buNone/>
            </a:pPr>
            <a:r>
              <a:rPr lang="el-GR" sz="4500" b="0" u="none" strike="noStrike">
                <a:solidFill>
                  <a:srgbClr val="04617B"/>
                </a:solidFill>
                <a:effectLst/>
                <a:uFillTx/>
                <a:latin typeface="Source Sans Pro Light"/>
              </a:rPr>
              <a:t>Click to edit the title text format</a:t>
            </a:r>
            <a:endParaRPr lang="el-GR" sz="4500" b="0" u="none" strike="noStrike">
              <a:solidFill>
                <a:srgbClr val="04617B"/>
              </a:solidFill>
              <a:effectLst/>
              <a:uFillTx/>
              <a:latin typeface="Source Sans Pro Light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40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Aft>
                <a:spcPts val="1057"/>
              </a:spcAft>
              <a:buClr>
                <a:srgbClr val="04617B"/>
              </a:buClr>
              <a:buSzPct val="45000"/>
              <a:buFont typeface="Wingdings" charset="2"/>
              <a:buChar char=""/>
              <a:defRPr lang="el-GR" sz="24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1pPr>
            <a:lvl2pPr lvl="1" algn="l">
              <a:spcAft>
                <a:spcPts val="842"/>
              </a:spcAft>
              <a:buClr>
                <a:srgbClr val="04617B"/>
              </a:buClr>
              <a:buSzPct val="75000"/>
              <a:buFont typeface="Symbol" charset="2"/>
              <a:buChar char=""/>
              <a:defRPr lang="el-GR" sz="21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2pPr>
            <a:lvl3pPr lvl="2" algn="l">
              <a:spcAft>
                <a:spcPts val="635"/>
              </a:spcAft>
              <a:buClr>
                <a:srgbClr val="04617B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3pPr>
            <a:lvl4pPr lvl="3" algn="l">
              <a:spcAft>
                <a:spcPts val="422"/>
              </a:spcAft>
              <a:buClr>
                <a:srgbClr val="04617B"/>
              </a:buClr>
              <a:buSzPct val="75000"/>
              <a:buFont typeface="Symbol" charset="2"/>
              <a:buChar char="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4pPr>
            <a:lvl5pPr lvl="4" algn="l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5pPr>
            <a:lvl6pPr lvl="5" algn="l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6pPr>
            <a:lvl7pPr lvl="6" algn="l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  <a:def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defRPr>
            </a:lvl7pPr>
          </a:lstStyle>
          <a:p>
            <a:pPr marL="432000" indent="-324000" algn="l">
              <a:spcAft>
                <a:spcPts val="1057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Click to edit the outline text format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864000" lvl="1" indent="-324000" algn="l">
              <a:spcAft>
                <a:spcPts val="842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el-GR" sz="21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Second Outline Level</a:t>
            </a:r>
            <a:endParaRPr lang="el-GR" sz="21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1296000" lvl="2" indent="-288000" algn="l">
              <a:spcAft>
                <a:spcPts val="635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Third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1728000" lvl="3" indent="-216000" algn="l">
              <a:spcAft>
                <a:spcPts val="422"/>
              </a:spcAft>
              <a:buClr>
                <a:srgbClr val="04617B"/>
              </a:buClr>
              <a:buSzPct val="75000"/>
              <a:buFont typeface="Symbol" charset="2"/>
              <a:buChar char="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Fourth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2160000" lvl="4" indent="-216000" algn="l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Fifth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2592000" lvl="5" indent="-216000" algn="l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Sixth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3024000" lvl="6" indent="-216000" algn="l">
              <a:spcAft>
                <a:spcPts val="210"/>
              </a:spcAft>
              <a:buClr>
                <a:srgbClr val="04617B"/>
              </a:buClr>
              <a:buSzPct val="45000"/>
              <a:buFont typeface="Wingdings" charset="2"/>
              <a:buChar char=""/>
            </a:pPr>
            <a:r>
              <a:rPr lang="el-GR" sz="18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Seventh Outline Level</a:t>
            </a:r>
            <a:endParaRPr lang="el-GR" sz="18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13"/>
          </p:nvPr>
        </p:nvSpPr>
        <p:spPr>
          <a:xfrm>
            <a:off x="540000" y="5130000"/>
            <a:ext cx="23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defRPr>
            </a:lvl1pPr>
          </a:lstStyle>
          <a:p>
            <a:pPr indent="0" algn="l">
              <a:buNone/>
            </a:pP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&lt;date/time&gt;</a:t>
            </a: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484848"/>
              </a:solidFill>
              <a:effectLst/>
              <a:uFillTx/>
              <a:latin typeface="Source Sans Pro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14"/>
          </p:nvPr>
        </p:nvSpPr>
        <p:spPr>
          <a:xfrm>
            <a:off x="3420000" y="5119200"/>
            <a:ext cx="324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buNone/>
              <a:def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defRPr>
            </a:lvl1pPr>
          </a:lstStyle>
          <a:p>
            <a:pPr indent="0" algn="ctr">
              <a:buNone/>
            </a:pP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&lt;footer&gt;</a:t>
            </a:r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484848"/>
              </a:solidFill>
              <a:effectLst/>
              <a:uFillTx/>
              <a:latin typeface="Source Sans Pro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15"/>
          </p:nvPr>
        </p:nvSpPr>
        <p:spPr>
          <a:xfrm>
            <a:off x="7650000" y="5130000"/>
            <a:ext cx="1890000" cy="45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defRPr>
            </a:lvl1pPr>
          </a:lstStyle>
          <a:p>
            <a:pPr indent="0" algn="r">
              <a:buNone/>
            </a:pPr>
            <a:fld id="{504E0DE9-C051-4E56-A078-283CB83E646C}" type="slidenum"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&lt;number&gt;</a:t>
            </a:fld>
            <a:r>
              <a:rPr lang="el-GR" sz="2400" b="0" u="none" strike="noStrike">
                <a:solidFill>
                  <a:srgbClr val="484848"/>
                </a:solidFill>
                <a:effectLst/>
                <a:uFillTx/>
                <a:latin typeface="Source Sans Pro"/>
              </a:rPr>
              <a:t> </a:t>
            </a:r>
            <a:endParaRPr lang="el-GR" sz="2400" b="0" u="none" strike="noStrike">
              <a:solidFill>
                <a:srgbClr val="484848"/>
              </a:solidFill>
              <a:effectLst/>
              <a:uFillTx/>
              <a:latin typeface="Source Sans Pro"/>
            </a:endParaRPr>
          </a:p>
        </p:txBody>
      </p:sp>
      <p:sp>
        <p:nvSpPr>
          <p:cNvPr id="30" name=""/>
          <p:cNvSpPr/>
          <p:nvPr/>
        </p:nvSpPr>
        <p:spPr>
          <a:xfrm>
            <a:off x="0" y="5580000"/>
            <a:ext cx="10080000" cy="90000"/>
          </a:xfrm>
          <a:prstGeom prst="rect">
            <a:avLst/>
          </a:prstGeom>
          <a:pattFill prst="lgGrid">
            <a:fgClr>
              <a:srgbClr val="3465A4"/>
            </a:fgClr>
            <a:bgClr>
              <a:srgbClr val="009EDA"/>
            </a:bgClr>
          </a:pattFill>
          <a:ln w="18000">
            <a:noFill/>
          </a:ln>
          <a:effectLst>
            <a:outerShdw dist="10800" dir="16200000" rotWithShape="0">
              <a:srgbClr val="F491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36000" tIns="36000" rIns="36000" bIns="36000" anchor="ctr">
            <a:noAutofit/>
          </a:bodyPr>
          <a:p>
            <a:endParaRPr lang="el-GR" sz="2200" b="0" u="none" strike="noStrike">
              <a:solidFill>
                <a:srgbClr val="FFFFFF"/>
              </a:solidFill>
              <a:effectLst/>
              <a:uFillTx/>
              <a:latin typeface="Source Sans Pro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240000" y="-18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p>
            <a:pPr indent="0" algn="l">
              <a:buNone/>
            </a:pPr>
            <a:r>
              <a:rPr lang="el-GR" sz="6000" b="1" u="none" strike="noStrike">
                <a:solidFill>
                  <a:srgbClr val="04617B"/>
                </a:solidFill>
                <a:effectLst/>
                <a:uFillTx/>
                <a:latin typeface="Source Sans Pro Light"/>
              </a:rPr>
              <a:t>ΤΟ ΑΥΓΟ</a:t>
            </a:r>
            <a:br>
              <a:rPr sz="6000"/>
            </a:br>
            <a:endParaRPr lang="el-GR" sz="6000" b="0" u="none" strike="noStrike">
              <a:solidFill>
                <a:srgbClr val="04617B"/>
              </a:solidFill>
              <a:effectLst/>
              <a:uFillTx/>
              <a:latin typeface="Source Sans Pro Light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subTitle"/>
          </p:nvPr>
        </p:nvSpPr>
        <p:spPr>
          <a:xfrm>
            <a:off x="720000" y="3860280"/>
            <a:ext cx="9000000" cy="234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spAutoFit/>
          </a:bodyPr>
          <a:p>
            <a:pPr indent="0" algn="l">
              <a:buNone/>
            </a:pPr>
            <a:endParaRPr lang="el-GR" sz="2700" b="1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indent="0" algn="l">
              <a:buNone/>
            </a:pPr>
            <a:endParaRPr lang="el-GR" sz="2700" b="1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indent="0" algn="l">
              <a:buNone/>
            </a:pPr>
            <a:r>
              <a:rPr lang="el-GR" sz="2700" b="1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                                                                               </a:t>
            </a:r>
            <a:endParaRPr lang="el-GR" sz="2700" b="1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  <a:p>
            <a:pPr indent="0" algn="l">
              <a:buNone/>
            </a:pPr>
            <a:r>
              <a:rPr lang="el-GR" sz="2700" b="1" u="none" strike="noStrike">
                <a:solidFill>
                  <a:srgbClr val="DBF5F9"/>
                </a:solidFill>
                <a:effectLst/>
                <a:uFillTx/>
                <a:latin typeface="Source Sans Pro"/>
              </a:rPr>
              <a:t>                                                                       Α1 Θανάσης Διαμαντίδης  </a:t>
            </a:r>
            <a:endParaRPr lang="el-GR" sz="2700" b="1" u="none" strike="noStrike">
              <a:solidFill>
                <a:srgbClr val="DBF5F9"/>
              </a:solidFill>
              <a:effectLst/>
              <a:uFillTx/>
              <a:latin typeface="Source Sans Pro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2920" y="9072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rmAutofit/>
          </a:bodyPr>
          <a:p>
            <a:pPr indent="0" algn="l">
              <a:buNone/>
            </a:pPr>
            <a:r>
              <a:rPr lang="el-GR" sz="4500" b="1" u="none" strike="noStrike">
                <a:solidFill>
                  <a:srgbClr val="FFFFFF"/>
                </a:solidFill>
                <a:effectLst/>
                <a:uFillTx/>
                <a:latin typeface="Source Sans Pro Light"/>
              </a:rPr>
              <a:t>Η  Διατροφική Αξία των αυγών</a:t>
            </a:r>
            <a:endParaRPr lang="el-GR" sz="4500" b="0" u="none" strike="noStrike">
              <a:solidFill>
                <a:srgbClr val="FFFFFF"/>
              </a:solidFill>
              <a:effectLst/>
              <a:uFillTx/>
              <a:latin typeface="Source Sans Pro Light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360000" y="1260000"/>
            <a:ext cx="9021960" cy="34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marL="432000" indent="-324000" algn="l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Μια πραγματικά πλήρης τροφή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 algn="l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Πρωτεΐνη Υψηλής Βιολογικής Αξίας: Περιέχει και τα 9 απαραίτητα αμινοξέα που χρειάζεται ο οργανισμός.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 algn="l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Βιταμίνες: Είναι πλούσιο σε A, D, E, B12, B2 (ριβοφλαβίνη) και B9 (φυλλικό οξύ)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pPr marL="432000" indent="-324000" algn="l">
              <a:spcAft>
                <a:spcPts val="1054"/>
              </a:spcAft>
              <a:buClr>
                <a:srgbClr val="009EDA"/>
              </a:buClr>
              <a:buSzPct val="45000"/>
              <a:buFont typeface="Wingdings" charset="2"/>
              <a:buChar char=""/>
            </a:pPr>
            <a:r>
              <a:rPr lang="el-GR" sz="24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Μέταλλα &amp; Ιχνοστοιχεία: Περιέχει σίδηρο, ψευδάργυρο, σελήνιο, φώσφορο και ιώδιο.</a:t>
            </a:r>
            <a:endParaRPr lang="el-GR" sz="24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subTitle"/>
          </p:nvPr>
        </p:nvSpPr>
        <p:spPr>
          <a:xfrm>
            <a:off x="502920" y="630720"/>
            <a:ext cx="9071640" cy="4388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el-GR" sz="3000" b="1" u="none" strike="noStrike">
              <a:solidFill>
                <a:srgbClr val="009EDA"/>
              </a:solidFill>
              <a:effectLst/>
              <a:uFillTx/>
              <a:latin typeface="Source Sans Pro Black"/>
            </a:endParaRPr>
          </a:p>
        </p:txBody>
      </p:sp>
      <p:pic>
        <p:nvPicPr>
          <p:cNvPr id="36" name=""/>
          <p:cNvPicPr/>
          <p:nvPr/>
        </p:nvPicPr>
        <p:blipFill>
          <a:blip r:embed="rId1"/>
          <a:stretch/>
        </p:blipFill>
        <p:spPr>
          <a:xfrm>
            <a:off x="0" y="0"/>
            <a:ext cx="10079640" cy="5670000"/>
          </a:xfrm>
          <a:prstGeom prst="rect">
            <a:avLst/>
          </a:prstGeom>
          <a:noFill/>
          <a:ln w="18000"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subTitle"/>
          </p:nvPr>
        </p:nvSpPr>
        <p:spPr>
          <a:xfrm>
            <a:off x="-1050840" y="629640"/>
            <a:ext cx="9000000" cy="459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4000" b="1" u="none" strike="noStrike">
                <a:solidFill>
                  <a:srgbClr val="009EDA"/>
                </a:solidFill>
                <a:effectLst/>
                <a:uFillTx/>
                <a:latin typeface="Source Sans Pro Black"/>
              </a:rPr>
              <a:t>ΤΑ ΧΟΡΤΑ</a:t>
            </a:r>
            <a:endParaRPr lang="el-GR" sz="4000" b="1" u="none" strike="noStrike">
              <a:solidFill>
                <a:srgbClr val="009EDA"/>
              </a:solidFill>
              <a:effectLst/>
              <a:uFillTx/>
              <a:latin typeface="Source Sans Pro Black"/>
            </a:endParaRPr>
          </a:p>
        </p:txBody>
      </p:sp>
      <p:pic>
        <p:nvPicPr>
          <p:cNvPr id="38" name=""/>
          <p:cNvPicPr/>
          <p:nvPr/>
        </p:nvPicPr>
        <p:blipFill>
          <a:blip r:embed="rId1"/>
          <a:stretch/>
        </p:blipFill>
        <p:spPr>
          <a:xfrm>
            <a:off x="5429160" y="1260000"/>
            <a:ext cx="3780000" cy="3780000"/>
          </a:xfrm>
          <a:prstGeom prst="rect">
            <a:avLst/>
          </a:prstGeom>
          <a:noFill/>
          <a:ln w="18000"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ubTitle"/>
          </p:nvPr>
        </p:nvSpPr>
        <p:spPr>
          <a:xfrm>
            <a:off x="569160" y="360000"/>
            <a:ext cx="900000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4000" b="1" u="none" strike="noStrike">
                <a:solidFill>
                  <a:srgbClr val="009EDA"/>
                </a:solidFill>
                <a:effectLst/>
                <a:uFillTx/>
                <a:latin typeface="Source Sans Pro Black"/>
              </a:rPr>
              <a:t>ΤΑ ΠΙΟ  ΓΝΩΣΤΑ ΕΙΔΗ</a:t>
            </a:r>
            <a:endParaRPr lang="el-GR" sz="4000" b="1" u="none" strike="noStrike">
              <a:solidFill>
                <a:srgbClr val="009EDA"/>
              </a:solidFill>
              <a:effectLst/>
              <a:uFillTx/>
              <a:latin typeface="Source Sans Pro Black"/>
            </a:endParaRPr>
          </a:p>
        </p:txBody>
      </p:sp>
      <p:sp>
        <p:nvSpPr>
          <p:cNvPr id="40" name=""/>
          <p:cNvSpPr txBox="1"/>
          <p:nvPr/>
        </p:nvSpPr>
        <p:spPr>
          <a:xfrm>
            <a:off x="389160" y="1440000"/>
            <a:ext cx="9000000" cy="2880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spAutoFit/>
          </a:bodyPr>
          <a:p>
            <a:r>
              <a:rPr lang="el-GR" sz="2200" b="1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1.Ραδίκια &amp; Ζοχοί: Τα κλασικά βραστά χόρτα.</a:t>
            </a:r>
            <a:endParaRPr lang="el-GR" sz="22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endParaRPr lang="el-GR" sz="22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r>
              <a:rPr lang="el-GR" sz="2200" b="1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2.Βρούβες: Πικάντικη γεύση, ιδανικές για σαλάτα.</a:t>
            </a:r>
            <a:endParaRPr lang="el-GR" sz="22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endParaRPr lang="el-GR" sz="22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r>
              <a:rPr lang="el-GR" sz="2200" b="1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3.Σταμναγκάθι: Το "πολύτιμο" χόρτο της Κρήτης</a:t>
            </a:r>
            <a:r>
              <a:rPr lang="el-GR" sz="2200" b="0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.</a:t>
            </a:r>
            <a:endParaRPr lang="el-GR" sz="22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ubTitle"/>
          </p:nvPr>
        </p:nvSpPr>
        <p:spPr>
          <a:xfrm>
            <a:off x="540000" y="270000"/>
            <a:ext cx="9000000" cy="81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r>
              <a:rPr lang="el-GR" sz="4000" b="1" u="none" strike="noStrike">
                <a:solidFill>
                  <a:srgbClr val="009EDA"/>
                </a:solidFill>
                <a:effectLst/>
                <a:uFillTx/>
                <a:latin typeface="Source Sans Pro Black"/>
              </a:rPr>
              <a:t>ΔΙΑΤΡΟΦΙΚΗ ΑΞΙΑ </a:t>
            </a:r>
            <a:endParaRPr lang="el-GR" sz="4000" b="1" u="none" strike="noStrike">
              <a:solidFill>
                <a:srgbClr val="009EDA"/>
              </a:solidFill>
              <a:effectLst/>
              <a:uFillTx/>
              <a:latin typeface="Source Sans Pro Black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396360" y="1441080"/>
            <a:ext cx="6300000" cy="2880000"/>
          </a:xfrm>
          <a:prstGeom prst="rect">
            <a:avLst/>
          </a:prstGeom>
          <a:noFill/>
          <a:ln w="18000">
            <a:noFill/>
          </a:ln>
        </p:spPr>
        <p:txBody>
          <a:bodyPr lIns="36000" tIns="36000" rIns="36000" bIns="36000" anchor="ctr">
            <a:spAutoFit/>
          </a:bodyPr>
          <a:p>
            <a:r>
              <a:rPr lang="el-GR" sz="2200" b="1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Πηγή βιταμινών (A, C, K) και μετάλλων όπως σίδηρος και ασβέστιο.</a:t>
            </a:r>
            <a:endParaRPr lang="el-GR" sz="22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endParaRPr lang="el-GR" sz="22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  <a:p>
            <a:r>
              <a:rPr lang="el-GR" sz="2200" b="1" u="none" strike="noStrike">
                <a:solidFill>
                  <a:srgbClr val="000000"/>
                </a:solidFill>
                <a:effectLst/>
                <a:uFillTx/>
                <a:latin typeface="Source Sans Pro"/>
              </a:rPr>
              <a:t>Αντιοξειδωτική δράση και ρύθμιση χοληστερόλης.</a:t>
            </a:r>
            <a:endParaRPr lang="el-GR" sz="2200" b="0" u="none" strike="noStrike">
              <a:solidFill>
                <a:srgbClr val="000000"/>
              </a:solidFill>
              <a:effectLst/>
              <a:uFillTx/>
              <a:latin typeface="Source Sans Pro"/>
            </a:endParaRPr>
          </a:p>
        </p:txBody>
      </p:sp>
      <p:pic>
        <p:nvPicPr>
          <p:cNvPr id="43" name=""/>
          <p:cNvPicPr/>
          <p:nvPr/>
        </p:nvPicPr>
        <p:blipFill>
          <a:blip r:embed="rId1"/>
          <a:stretch/>
        </p:blipFill>
        <p:spPr>
          <a:xfrm>
            <a:off x="6692400" y="2747520"/>
            <a:ext cx="3056760" cy="2292480"/>
          </a:xfrm>
          <a:prstGeom prst="rect">
            <a:avLst/>
          </a:prstGeom>
          <a:noFill/>
          <a:ln w="18000">
            <a:noFill/>
          </a:ln>
        </p:spPr>
      </p:pic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LibreOffice/26.2.0.3$Linux_X86_64 LibreOffice_project/620$Build-3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2026-02-23T20:06:26Z</dcterms:created>
  <dc:creator/>
  <dc:description/>
  <dc:language>el-GR</dc:language>
  <cp:lastModifiedBy/>
  <dcterms:modified xsi:type="dcterms:W3CDTF">2026-02-24T07:09:32Z</dcterms:modified>
  <cp:revision>4</cp:revision>
  <dc:subject/>
  <dc:title>Vivid</dc:title>
</cp:coreProperties>
</file>